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7" r:id="rId2"/>
    <p:sldId id="288" r:id="rId3"/>
    <p:sldId id="289" r:id="rId4"/>
    <p:sldId id="290" r:id="rId5"/>
    <p:sldId id="291" r:id="rId6"/>
    <p:sldId id="262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86" r:id="rId15"/>
    <p:sldId id="285" r:id="rId16"/>
    <p:sldId id="284" r:id="rId17"/>
    <p:sldId id="263" r:id="rId18"/>
    <p:sldId id="279" r:id="rId19"/>
    <p:sldId id="264" r:id="rId20"/>
    <p:sldId id="265" r:id="rId21"/>
    <p:sldId id="268" r:id="rId22"/>
    <p:sldId id="267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68" d="100"/>
          <a:sy n="68" d="100"/>
        </p:scale>
        <p:origin x="5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DD933-4B89-4B36-998A-3F2451B93A7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3E843-EE23-40FF-ACED-65CF3419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2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37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395a3a52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395a3a52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32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395a3a52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395a3a52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175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395a3a52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395a3a52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899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395a3a52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395a3a52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7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395a3a52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395a3a52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395a3a52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395a3a52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395a3a52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395a3a52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F18D-AF12-2244-BDC8-63DB853E4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81D0D-BA52-F34B-A908-6DC57777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77685-05E7-244A-964A-C9D46454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1279C-6834-3442-BDC7-8D2624F8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D68D5-8981-FA4F-BAA7-35C2A321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7BA9-E259-9845-88A2-0DED922E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0238E-0DD5-1E4B-BB1B-F90906826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314D5-C551-0C48-A4B2-F5033606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479ED-37D3-8C41-A778-23C3BC4E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3A0F-76FD-AA4F-A0F6-7FE26097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9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663CB-682C-384E-BA96-FC614CC3F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C7DD5-21B1-1741-8CB0-19F580923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341B-14AC-A74E-A9B5-090D9B46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DC6A5-FC51-1A48-8675-ADE8B88F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44B44-F45C-644D-A7F4-F093A418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2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253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4718-2A35-324D-988F-58BEF8C6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B8E6-40D4-C142-8595-B40EC4E3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88F4F-31DF-014F-B670-C507F531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0C66-29C4-B546-9742-5FE47FEE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D1AB6-003C-E34C-AF3D-31C0F477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1647-F62D-FF4F-9C5D-83FC55C0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5B90F-7FE1-0E43-827E-F0A8C037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28AE3-3D59-6349-B128-AF6A5D6C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AC3B4-ADFA-F44F-BCC9-04F9868D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03EE-B110-3346-AA7B-B30B694C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9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F5F2-D1F8-2248-9681-428FC834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4401-B78B-6C43-824C-F63BF5DB0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A080D-EF82-0847-BE10-4B9247CBE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65FB6-8F5C-F943-A8D1-314A193EE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ADFD-8D77-9741-8B8E-147F4051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10562-EBBD-0D44-8C7F-1EE22539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8C69-F2A6-7040-B101-66273356F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93BC0-6F72-A44E-9289-39CB66D07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5C5A8-B79F-9C40-8F08-9F42A3813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1EA16-0CFB-AE47-BAE2-8F477893B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E9D38-3561-FF40-BC0E-E1086708F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F87F1A-88AF-1E4E-B6B6-DF763741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B6EC6-FD34-4441-A8DF-64720600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EBE5B-AB70-2842-8249-369E0525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087D-C3F2-544D-924F-71698311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F26822-1D96-B74B-B59F-563D6217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5F32-10E7-A842-B278-649606B9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11D42-6018-0544-8361-C0FA0BC4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9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C4F91-DF3D-E545-A3B7-91D3D207D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15C1D-06D9-C042-97CF-CAD11627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21543-CF9E-4D4B-9774-71C59B1D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26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D9FE-18F6-F745-87D3-4978F162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ABC05-9180-9844-8284-84E61BF0A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434E-4658-2642-9513-C2E0BF111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BDA6F-511F-9246-8391-9D5ABE93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71085-D3BA-A84D-9548-CD32391E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75EA0-B5FD-0D4D-BEDB-1468CA15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1873-7A59-5941-8702-FCCD0355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43ABF1-5C6B-9F41-96F6-532392C4D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6E5E0-3651-564C-B11F-26BE9A381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7CBBE-7B65-D348-BB29-3A24366B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CA52A-44E9-C54B-8473-6D1DD6E5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702F0-5209-AC4A-A8A9-B9053C09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7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47E2B-47A4-C34D-B9BB-E93E3B2F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B3FFB-5F9A-7341-9CF8-419681A2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8B0F-6003-B44F-AA5E-741A4D12B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CFDF-2A35-8D42-9007-9439F4D81134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BA0D-3DF4-8D47-A8C4-ED59C50B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9AA37-A043-2A47-BE5C-8A8936F9E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C6099-80BF-9D4A-9CCA-8A4257F62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07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9600"/>
              <a:t>APP TRADER</a:t>
            </a:r>
            <a:endParaRPr sz="9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333">
                <a:solidFill>
                  <a:schemeClr val="dk1"/>
                </a:solidFill>
              </a:rPr>
              <a:t>10 apps to weather the COVID-19 Pandemic</a:t>
            </a:r>
            <a:r>
              <a:rPr lang="en" sz="6933">
                <a:solidFill>
                  <a:schemeClr val="dk1"/>
                </a:solidFill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125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dirty="0"/>
              <a:t>MICROSOFT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221DF-86AF-4AD9-96FD-297FA9B86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34815" r="62833" b="41333"/>
          <a:stretch/>
        </p:blipFill>
        <p:spPr>
          <a:xfrm>
            <a:off x="3063240" y="2160032"/>
            <a:ext cx="1635760" cy="163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AC825-2562-415D-B80F-510E91F55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4" t="39111" r="62500" b="46963"/>
          <a:stretch/>
        </p:blipFill>
        <p:spPr>
          <a:xfrm>
            <a:off x="3108960" y="3880088"/>
            <a:ext cx="1544320" cy="95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4AB7A-2B63-47E5-866B-6DD153254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0" t="26074" r="27500" b="59260"/>
          <a:stretch/>
        </p:blipFill>
        <p:spPr>
          <a:xfrm>
            <a:off x="924560" y="5167312"/>
            <a:ext cx="5913120" cy="1005840"/>
          </a:xfrm>
          <a:prstGeom prst="rect">
            <a:avLst/>
          </a:prstGeom>
        </p:spPr>
      </p:pic>
      <p:pic>
        <p:nvPicPr>
          <p:cNvPr id="5122" name="Picture 2" descr="Microsoft Excel for iPhone - Download">
            <a:extLst>
              <a:ext uri="{FF2B5EF4-FFF2-40B4-BE49-F238E27FC236}">
                <a16:creationId xmlns:a16="http://schemas.microsoft.com/office/drawing/2014/main" id="{31FE026E-1240-4961-98E8-26AFA580E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 bwMode="auto">
          <a:xfrm>
            <a:off x="7691120" y="1579491"/>
            <a:ext cx="2964926" cy="484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25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dirty="0"/>
              <a:t>WISH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DAEEBA-555B-4854-8D07-0160DD4FA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34369" r="63250" b="42815"/>
          <a:stretch/>
        </p:blipFill>
        <p:spPr>
          <a:xfrm>
            <a:off x="3032760" y="1921354"/>
            <a:ext cx="1676400" cy="1564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B4BD9-820F-41B3-B129-A60383125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4" t="39111" r="62500" b="46963"/>
          <a:stretch/>
        </p:blipFill>
        <p:spPr>
          <a:xfrm>
            <a:off x="3098800" y="3732849"/>
            <a:ext cx="1544320" cy="955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6A63E-E6FF-4DAD-9D2B-638439F35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00" t="31703" r="27083" b="52297"/>
          <a:stretch/>
        </p:blipFill>
        <p:spPr>
          <a:xfrm>
            <a:off x="828040" y="5181600"/>
            <a:ext cx="6085840" cy="1097280"/>
          </a:xfrm>
          <a:prstGeom prst="rect">
            <a:avLst/>
          </a:prstGeom>
        </p:spPr>
      </p:pic>
      <p:pic>
        <p:nvPicPr>
          <p:cNvPr id="6148" name="Picture 4" descr="App of The Week: Wish Provides Cheap Shopping – Est. 1933">
            <a:extLst>
              <a:ext uri="{FF2B5EF4-FFF2-40B4-BE49-F238E27FC236}">
                <a16:creationId xmlns:a16="http://schemas.microsoft.com/office/drawing/2014/main" id="{F9CBB052-79DD-4F79-A114-12841662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628" y="1423035"/>
            <a:ext cx="2851785" cy="506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dirty="0"/>
              <a:t>INSTAGRAM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EB9F2-A6E9-468A-8046-96CEB991A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1" t="34227" r="63428" b="41993"/>
          <a:stretch/>
        </p:blipFill>
        <p:spPr>
          <a:xfrm>
            <a:off x="2309567" y="2042000"/>
            <a:ext cx="1649690" cy="163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83A54-02C3-4A77-83BB-F784607E0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35852" r="27667" b="48296"/>
          <a:stretch/>
        </p:blipFill>
        <p:spPr>
          <a:xfrm>
            <a:off x="157532" y="5220773"/>
            <a:ext cx="5953760" cy="1087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5C92F-173B-451E-A8CD-438B3B9E0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4" t="39111" r="62500" b="46963"/>
          <a:stretch/>
        </p:blipFill>
        <p:spPr>
          <a:xfrm>
            <a:off x="2362252" y="3969285"/>
            <a:ext cx="1544320" cy="955040"/>
          </a:xfrm>
          <a:prstGeom prst="rect">
            <a:avLst/>
          </a:prstGeom>
        </p:spPr>
      </p:pic>
      <p:pic>
        <p:nvPicPr>
          <p:cNvPr id="7170" name="Picture 2" descr="Instagram now lets you share Stories to a Close Friends list ...">
            <a:extLst>
              <a:ext uri="{FF2B5EF4-FFF2-40B4-BE49-F238E27FC236}">
                <a16:creationId xmlns:a16="http://schemas.microsoft.com/office/drawing/2014/main" id="{68D39415-9ABA-475C-BF33-A0B1CA8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22" y="1808480"/>
            <a:ext cx="6593777" cy="356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4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6400" dirty="0"/>
              <a:t>Trivia Crack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6A71E-8A78-45D0-882E-EC9939053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6" t="34502" r="63582" b="41993"/>
          <a:stretch/>
        </p:blipFill>
        <p:spPr>
          <a:xfrm>
            <a:off x="3520909" y="1950190"/>
            <a:ext cx="1611985" cy="161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CB188-4374-4F41-A3E5-225BC9566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24" t="42474" r="26237" b="43093"/>
          <a:stretch/>
        </p:blipFill>
        <p:spPr>
          <a:xfrm>
            <a:off x="1300898" y="5382705"/>
            <a:ext cx="6052009" cy="989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9EDACD-06F6-4C7C-82BA-E0E0F644C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4" t="39111" r="62500" b="46963"/>
          <a:stretch/>
        </p:blipFill>
        <p:spPr>
          <a:xfrm>
            <a:off x="3554742" y="3994919"/>
            <a:ext cx="1544320" cy="955040"/>
          </a:xfrm>
          <a:prstGeom prst="rect">
            <a:avLst/>
          </a:prstGeom>
        </p:spPr>
      </p:pic>
      <p:pic>
        <p:nvPicPr>
          <p:cNvPr id="8194" name="Picture 2" descr="Trivia Crack: Top tips, hints, and cheats you need to know! | iMore">
            <a:extLst>
              <a:ext uri="{FF2B5EF4-FFF2-40B4-BE49-F238E27FC236}">
                <a16:creationId xmlns:a16="http://schemas.microsoft.com/office/drawing/2014/main" id="{0566B5F1-3544-4803-A4C5-0E032AAB5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166" y="1489435"/>
            <a:ext cx="2955199" cy="52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2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6400" dirty="0"/>
              <a:t>Fallout Shelter</a:t>
            </a:r>
            <a:endParaRPr sz="6400" dirty="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318" y="4193467"/>
            <a:ext cx="1004297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067" y="1430467"/>
            <a:ext cx="4900700" cy="510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1217" y="1505168"/>
            <a:ext cx="2359283" cy="239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600" y="5246333"/>
            <a:ext cx="5560867" cy="129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6400" dirty="0"/>
              <a:t>Zombie Catchers</a:t>
            </a:r>
            <a:endParaRPr sz="6400" dirty="0"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34" y="1516768"/>
            <a:ext cx="3035367" cy="281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867" y="4488133"/>
            <a:ext cx="100430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590" y="1552133"/>
            <a:ext cx="6571244" cy="36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8850" y="5305867"/>
            <a:ext cx="8094299" cy="145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21000" y="298833"/>
            <a:ext cx="11550000" cy="9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6400" dirty="0"/>
              <a:t>Starbucks</a:t>
            </a:r>
            <a:endParaRPr sz="6400"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4777833" y="1583700"/>
            <a:ext cx="6922400" cy="138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/>
              <a:t>Always keep caffeinated.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965" y="1386997"/>
            <a:ext cx="2592367" cy="236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267" y="1386900"/>
            <a:ext cx="6199500" cy="337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467" y="5247739"/>
            <a:ext cx="6843067" cy="131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3852" y="4084600"/>
            <a:ext cx="1086600" cy="8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D69A-911E-DF4A-BD4E-D72D8BC2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3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52514-1283-7D4F-A695-724A6CE0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35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E5B3-B888-2E49-8F82-2D97DC92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3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DA4-67A1-8248-95A1-FA3AE9EB3F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Total Review Count then Highest Review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6FD48-94E2-AA41-B0B7-F131994225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Just by highest Review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5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C3EE-FC85-1545-AFDA-68036086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 1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D997-1A52-6048-B4A5-054E45D4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1</a:t>
            </a:r>
          </a:p>
          <a:p>
            <a:r>
              <a:rPr lang="en-US" dirty="0"/>
              <a:t>App 2</a:t>
            </a:r>
          </a:p>
          <a:p>
            <a:r>
              <a:rPr lang="en-US" dirty="0"/>
              <a:t>App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2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6400"/>
              <a:t>Our Criteria</a:t>
            </a:r>
            <a:endParaRPr sz="64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9848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</a:pPr>
            <a:r>
              <a:rPr lang="en" sz="4000"/>
              <a:t>Crossover Titles</a:t>
            </a:r>
            <a:endParaRPr sz="4000"/>
          </a:p>
          <a:p>
            <a:pPr indent="-558786">
              <a:buSzPts val="3000"/>
            </a:pPr>
            <a:r>
              <a:rPr lang="en" sz="4000"/>
              <a:t>Free Price Tag</a:t>
            </a:r>
            <a:endParaRPr sz="4000"/>
          </a:p>
          <a:p>
            <a:pPr indent="-558786">
              <a:buSzPts val="3000"/>
            </a:pPr>
            <a:r>
              <a:rPr lang="en" sz="4000"/>
              <a:t>Rating of 4.5+ stars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183872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C3EE-FC85-1545-AFDA-68036086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 2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D997-1A52-6048-B4A5-054E45D4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1</a:t>
            </a:r>
          </a:p>
          <a:p>
            <a:r>
              <a:rPr lang="en-US" dirty="0"/>
              <a:t>App 2</a:t>
            </a:r>
          </a:p>
          <a:p>
            <a:r>
              <a:rPr lang="en-US" dirty="0"/>
              <a:t>App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58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C3EE-FC85-1545-AFDA-68036086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 3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D997-1A52-6048-B4A5-054E45D4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1</a:t>
            </a:r>
          </a:p>
          <a:p>
            <a:r>
              <a:rPr lang="en-US" dirty="0"/>
              <a:t>App 2</a:t>
            </a:r>
          </a:p>
          <a:p>
            <a:r>
              <a:rPr lang="en-US" dirty="0"/>
              <a:t>App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3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1736-888A-3146-8744-D4B966F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9256-EFB7-E046-A848-7E61708EF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10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969D-51BC-D14D-A1A0-41189436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42B1-936C-614E-8DF8-509F32F63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1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6400" dirty="0"/>
              <a:t>Crossover Titles</a:t>
            </a:r>
            <a:endParaRPr sz="6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15600" y="19848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</a:pPr>
            <a:r>
              <a:rPr lang="en" sz="4000" dirty="0"/>
              <a:t>$4,000 per month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Nearly $500,000 net lifetime profit per app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Low monthly advertisement fee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941585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6400"/>
              <a:t>Free </a:t>
            </a:r>
            <a:endParaRPr sz="640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9848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</a:pPr>
            <a:r>
              <a:rPr lang="en" sz="4000"/>
              <a:t>Low upfront cost to purchase app</a:t>
            </a:r>
            <a:endParaRPr sz="4000"/>
          </a:p>
          <a:p>
            <a:pPr indent="-558786">
              <a:buSzPts val="3000"/>
            </a:pPr>
            <a:r>
              <a:rPr lang="en" sz="4000"/>
              <a:t>Investment returned in 5 months</a:t>
            </a:r>
            <a:endParaRPr sz="4000"/>
          </a:p>
          <a:p>
            <a:pPr indent="-558786">
              <a:buSzPts val="3000"/>
            </a:pPr>
            <a:r>
              <a:rPr lang="en" sz="4000"/>
              <a:t>No threshold to buys</a:t>
            </a:r>
            <a:endParaRPr sz="4000"/>
          </a:p>
          <a:p>
            <a:pPr indent="-558786">
              <a:buSzPts val="3000"/>
            </a:pPr>
            <a:r>
              <a:rPr lang="en" sz="4000"/>
              <a:t>Huge download base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47686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6400"/>
              <a:t>Rating</a:t>
            </a:r>
            <a:endParaRPr sz="640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415600" y="19848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</a:pPr>
            <a:r>
              <a:rPr lang="en" sz="4000"/>
              <a:t>4.5 stars and above</a:t>
            </a:r>
            <a:endParaRPr sz="4000"/>
          </a:p>
          <a:p>
            <a:pPr indent="-558786">
              <a:buSzPts val="3000"/>
            </a:pPr>
            <a:r>
              <a:rPr lang="en" sz="4000"/>
              <a:t>More stars = longer lifespan</a:t>
            </a:r>
            <a:endParaRPr sz="4000"/>
          </a:p>
          <a:p>
            <a:pPr indent="-558786">
              <a:buSzPts val="3000"/>
            </a:pPr>
            <a:r>
              <a:rPr lang="en" sz="4000"/>
              <a:t>Lifespan = more money for less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54502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347A-C5C7-3A49-A1E4-F3D052ED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got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2E485-B55A-0344-8CBD-D4A9171A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to maximize profit for a long time</a:t>
            </a:r>
          </a:p>
          <a:p>
            <a:r>
              <a:rPr lang="en-US" dirty="0"/>
              <a:t>What was the math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2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" y="2755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 </a:t>
            </a:r>
            <a:r>
              <a:rPr lang="en-US" sz="6400" dirty="0"/>
              <a:t>THE BIBLE</a:t>
            </a: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2799F467-A1A4-48F0-8C7A-F8DC21FD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20" t="9748" r="3355" b="22394"/>
          <a:stretch/>
        </p:blipFill>
        <p:spPr>
          <a:xfrm>
            <a:off x="1610674" y="1422211"/>
            <a:ext cx="2987040" cy="2895601"/>
          </a:xfrm>
          <a:prstGeom prst="rect">
            <a:avLst/>
          </a:prstGeom>
        </p:spPr>
      </p:pic>
      <p:pic>
        <p:nvPicPr>
          <p:cNvPr id="1028" name="Picture 4" descr="Bible App for Kindle Fire - YouVersion">
            <a:extLst>
              <a:ext uri="{FF2B5EF4-FFF2-40B4-BE49-F238E27FC236}">
                <a16:creationId xmlns:a16="http://schemas.microsoft.com/office/drawing/2014/main" id="{043DD8C2-0D8E-4C46-81FB-7333421F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80" y="1899603"/>
            <a:ext cx="577088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B9BF99-6E4A-4998-BAB5-97A096D45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33" t="45331" r="27083" b="42965"/>
          <a:stretch/>
        </p:blipFill>
        <p:spPr>
          <a:xfrm>
            <a:off x="81594" y="5632411"/>
            <a:ext cx="6045200" cy="802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44522-B17C-49BE-AB7A-8CBDD8494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4225609"/>
            <a:ext cx="1432556" cy="11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dirty="0"/>
              <a:t> COOKING FEVER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8E1E6-5C2E-4088-8606-63566BA79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4" t="34227" r="63505" b="41993"/>
          <a:stretch/>
        </p:blipFill>
        <p:spPr>
          <a:xfrm>
            <a:off x="2248554" y="2184243"/>
            <a:ext cx="1649692" cy="1630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27942-F18C-4F6C-8A16-737A0D569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7" t="32000" r="27250" b="54074"/>
          <a:stretch/>
        </p:blipFill>
        <p:spPr>
          <a:xfrm>
            <a:off x="50800" y="5405120"/>
            <a:ext cx="6045200" cy="955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B28AD-C797-4B37-9C06-635DEC6A9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4" t="39111" r="62500" b="46963"/>
          <a:stretch/>
        </p:blipFill>
        <p:spPr>
          <a:xfrm>
            <a:off x="2301240" y="4132580"/>
            <a:ext cx="1544320" cy="955040"/>
          </a:xfrm>
          <a:prstGeom prst="rect">
            <a:avLst/>
          </a:prstGeom>
        </p:spPr>
      </p:pic>
      <p:pic>
        <p:nvPicPr>
          <p:cNvPr id="2052" name="Picture 4" descr="Cooking Fever | Games | Pocket Gamer">
            <a:extLst>
              <a:ext uri="{FF2B5EF4-FFF2-40B4-BE49-F238E27FC236}">
                <a16:creationId xmlns:a16="http://schemas.microsoft.com/office/drawing/2014/main" id="{7D662C9A-6F02-4C99-8B23-F6179F780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88" y="1961196"/>
            <a:ext cx="5377604" cy="403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5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E1A-BB69-5E4C-BA77-4932D50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dirty="0"/>
              <a:t>DOMINOS PIZZA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DD7C5-A502-4FFF-8A2A-90A895FC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0" t="32148" r="62250" b="39111"/>
          <a:stretch/>
        </p:blipFill>
        <p:spPr>
          <a:xfrm>
            <a:off x="2326222" y="1717964"/>
            <a:ext cx="1889760" cy="1971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696E5-AD37-4983-A5A1-26C38D10F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56" t="34502" r="63119" b="48729"/>
          <a:stretch/>
        </p:blipFill>
        <p:spPr>
          <a:xfrm>
            <a:off x="2611225" y="3661728"/>
            <a:ext cx="1319754" cy="1150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5AA04-AC56-4981-A86E-59FED0D19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18" t="43981" r="26830" b="40894"/>
          <a:stretch/>
        </p:blipFill>
        <p:spPr>
          <a:xfrm>
            <a:off x="219960" y="5167312"/>
            <a:ext cx="6102285" cy="1037276"/>
          </a:xfrm>
          <a:prstGeom prst="rect">
            <a:avLst/>
          </a:prstGeom>
        </p:spPr>
      </p:pic>
      <p:pic>
        <p:nvPicPr>
          <p:cNvPr id="4098" name="Picture 2" descr="New Domino's App Uses Voice Recognition to Let You Order Pizza - Eater">
            <a:extLst>
              <a:ext uri="{FF2B5EF4-FFF2-40B4-BE49-F238E27FC236}">
                <a16:creationId xmlns:a16="http://schemas.microsoft.com/office/drawing/2014/main" id="{FF8006FC-55B6-4DF7-B955-6E11C79C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762497"/>
            <a:ext cx="5885180" cy="392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35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158</Words>
  <Application>Microsoft Office PowerPoint</Application>
  <PresentationFormat>Widescreen</PresentationFormat>
  <Paragraphs>52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APP TRADER</vt:lpstr>
      <vt:lpstr>Our Criteria</vt:lpstr>
      <vt:lpstr>Crossover Titles</vt:lpstr>
      <vt:lpstr>Free </vt:lpstr>
      <vt:lpstr>Rating</vt:lpstr>
      <vt:lpstr>How we got here</vt:lpstr>
      <vt:lpstr> THE BIBLE</vt:lpstr>
      <vt:lpstr> COOKING FEVER</vt:lpstr>
      <vt:lpstr>DOMINOS PIZZA</vt:lpstr>
      <vt:lpstr>MICROSOFT EXCEL</vt:lpstr>
      <vt:lpstr>WISH</vt:lpstr>
      <vt:lpstr>INSTAGRAM</vt:lpstr>
      <vt:lpstr> Trivia Crack</vt:lpstr>
      <vt:lpstr>Fallout Shelter</vt:lpstr>
      <vt:lpstr>Zombie Catchers</vt:lpstr>
      <vt:lpstr>Starbucks</vt:lpstr>
      <vt:lpstr>Top 3 Genres</vt:lpstr>
      <vt:lpstr>Top 3 Genres</vt:lpstr>
      <vt:lpstr>Genre 1  </vt:lpstr>
      <vt:lpstr>Genre 2  </vt:lpstr>
      <vt:lpstr>Genre 3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Apps You Need the Rights To </dc:title>
  <dc:creator>Nasarin Artoul</dc:creator>
  <cp:lastModifiedBy>Amanda Partlow</cp:lastModifiedBy>
  <cp:revision>20</cp:revision>
  <dcterms:created xsi:type="dcterms:W3CDTF">2020-04-14T13:41:39Z</dcterms:created>
  <dcterms:modified xsi:type="dcterms:W3CDTF">2020-04-14T22:12:51Z</dcterms:modified>
</cp:coreProperties>
</file>